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本文介绍了爱丽丝的三个朋友的爱好。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391" y="964448"/>
            <a:ext cx="10455535" cy="1114549"/>
          </a:xfrm>
          <a:prstGeom prst="rect">
            <a:avLst/>
          </a:prstGeom>
        </p:spPr>
      </p:pic>
      <p:pic>
        <p:nvPicPr>
          <p:cNvPr id="4" name="语篇导航-DA.eps" descr="id:21474864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525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阅读下面短文，从短文后所给选项中选出填入空白处的最佳选项，其中有两个为多余选项。</a:t>
            </a: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Alice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introduce my three friends’ hobbies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667757"/>
            <a:ext cx="11485848" cy="312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see what they like to do after school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reading is interesting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kind of traditional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be a writer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this sport is good for his health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for her to start swimming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word,all of these good hobbies are useful for us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</p:txBody>
      </p:sp>
      <p:sp>
        <p:nvSpPr>
          <p:cNvPr id="5" name="矩形 4"/>
          <p:cNvSpPr/>
          <p:nvPr/>
        </p:nvSpPr>
        <p:spPr bwMode="auto">
          <a:xfrm>
            <a:off x="360854" y="1667757"/>
            <a:ext cx="11485848" cy="31258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797152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introduce my three friends’ hobbies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“Steve loves sports”“Jane likes reading best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”“Neil is interested in paper-cutting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可知，接下来要介绍朋友们的爱好，空处是过渡句，引出下文，选项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让我们看看他们放学后喜欢做什么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16273" y="121581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52596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 loves sports,and his favourite sport is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loves swimming because it’s relaxing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him to stay in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772816"/>
            <a:ext cx="11485848" cy="3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see what they like to do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reading is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kind of traditional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be a writer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this sport is good for his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for her to start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word,all of these good hobbies are useful for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1772817"/>
            <a:ext cx="11485848" cy="340163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5085184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“Steve loves sports, and his favourite sport is swimming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loves swimming because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可知，空处解释他喜欢游泳的原因，选项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这项运动对他的健康有好处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23398" y="12238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E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 likes reading best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enjoys reading all kinds of books and talking about her ideas with her friends after reading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helps her learn more about the world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689791"/>
            <a:ext cx="11485848" cy="358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see what they like to do after school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reading is interesting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kind of traditional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be a writer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this sport is good for his health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for her to start swimming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word,all of these good hobbies are useful for us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360854" y="1772817"/>
            <a:ext cx="11485848" cy="349987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5251082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“Jane likes reading best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可知，此处是与阅读相关的内容，选项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她认为阅读很有趣</a:t>
            </a:r>
            <a:r>
              <a:rPr lang="en-US" altLang="zh-CN" sz="22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39022" y="837106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0148"/>
            <a:ext cx="11485848" cy="148111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Neil is interested in paper-cutting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 it is 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Neil hopes to be a professional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 artist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create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beautiful and meaningful works to share with people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128892"/>
            <a:ext cx="11485848" cy="3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see what they like to do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reading is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kind of traditional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be a writer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this sport is good for his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for her to start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word,all of these good hobbies are useful for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189098"/>
            <a:ext cx="11485848" cy="33414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5513268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“Neil is interested in paper-cutting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可知，尼尔对剪纸感兴趣，选项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这是一种传统艺术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72809" y="6596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525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help us make new friends and have fun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like swimming,reading or paper-cutting,it’s important to find a thing that we enjoy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671296"/>
            <a:ext cx="11485848" cy="312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see what they like to do after school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reading is interesting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kind of traditional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be a writer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this sport is good for his health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for her to start swimming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word,all of these good hobbies are useful for us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360854" y="1700808"/>
            <a:ext cx="11485848" cy="309634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200" kern="100" dirty="0">
              <a:solidFill>
                <a:srgbClr val="FF0000"/>
              </a:solidFill>
            </a:endParaRPr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4791858"/>
            <a:ext cx="11485848" cy="185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can help us make new friends and have fun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z="2200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FF0000"/>
                </a:solidFill>
                <a:ea typeface="Times New Roman" panose="02020603050405020304" pitchFamily="18" charset="0"/>
              </a:rPr>
              <a:t>Whether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FF0000"/>
                </a:solidFill>
                <a:ea typeface="Times New Roman" panose="02020603050405020304" pitchFamily="18" charset="0"/>
              </a:rPr>
              <a:t>we like swimmin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g, reading or paper-cutting, it’s important to find a thing that we enjoy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可知，最后一段是总结，讲爱好对我们的重要性和好处，选项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总之，所有这些好的爱好对我们都是有用的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1752692" y="810910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G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890</Words>
  <Application>Microsoft Office PowerPoint</Application>
  <PresentationFormat>自定义</PresentationFormat>
  <Paragraphs>54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